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93" r:id="rId2"/>
    <p:sldId id="294" r:id="rId3"/>
    <p:sldId id="321" r:id="rId4"/>
    <p:sldId id="322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1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09"/>
    <p:restoredTop sz="94729"/>
  </p:normalViewPr>
  <p:slideViewPr>
    <p:cSldViewPr snapToGrid="0" snapToObjects="1">
      <p:cViewPr>
        <p:scale>
          <a:sx n="84" d="100"/>
          <a:sy n="84" d="100"/>
        </p:scale>
        <p:origin x="205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093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1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676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806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[Project Name]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9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2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6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4408</TotalTime>
  <Words>25</Words>
  <Application>Microsoft Macintosh PowerPoint</Application>
  <PresentationFormat>Widescreen</PresentationFormat>
  <Paragraphs>21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54</cp:revision>
  <dcterms:created xsi:type="dcterms:W3CDTF">2017-10-26T06:05:04Z</dcterms:created>
  <dcterms:modified xsi:type="dcterms:W3CDTF">2017-12-07T05:07:54Z</dcterms:modified>
</cp:coreProperties>
</file>

<file path=docProps/thumbnail.jpeg>
</file>